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7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93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6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3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8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9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4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1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0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7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ABCAE7-349C-437C-8DA7-34808C55B87D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73F6F7-8B36-48FB-BC38-D0B04F95B4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6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57213" y="4843463"/>
            <a:ext cx="7172325" cy="1510651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Tw Cen MT Condensed" panose="020B0606020104020203" pitchFamily="34" charset="0"/>
              </a:rPr>
              <a:t>Chaffers</a:t>
            </a:r>
            <a:r>
              <a:rPr lang="en-GB" dirty="0" smtClean="0">
                <a:latin typeface="Tw Cen MT Condensed" panose="020B0606020104020203" pitchFamily="34" charset="0"/>
              </a:rPr>
              <a:t> </a:t>
            </a:r>
            <a:r>
              <a:rPr lang="en-GB" dirty="0">
                <a:latin typeface="Tw Cen MT Condensed" panose="020B0606020104020203" pitchFamily="34" charset="0"/>
              </a:rPr>
              <a:t>CLASS </a:t>
            </a:r>
            <a:r>
              <a:rPr lang="en-GB" dirty="0" smtClean="0">
                <a:latin typeface="Tw Cen MT Condensed" panose="020B0606020104020203" pitchFamily="34" charset="0"/>
              </a:rPr>
              <a:t>2023-24</a:t>
            </a:r>
            <a:r>
              <a:rPr lang="en-GB" dirty="0">
                <a:latin typeface="Tw Cen MT Condensed" panose="020B0606020104020203" pitchFamily="34" charset="0"/>
              </a:rPr>
              <a:t/>
            </a:r>
            <a:br>
              <a:rPr lang="en-GB" dirty="0">
                <a:latin typeface="Tw Cen MT Condensed" panose="020B0606020104020203" pitchFamily="34" charset="0"/>
              </a:rPr>
            </a:br>
            <a:r>
              <a:rPr lang="en-GB" sz="4800" dirty="0">
                <a:latin typeface="Tw Cen MT" panose="020B0602020104020603" pitchFamily="34" charset="0"/>
              </a:rPr>
              <a:t>Welcome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0" y="299811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800" b="0" i="0" u="none" strike="noStrike" baseline="0" dirty="0" smtClean="0">
              <a:solidFill>
                <a:srgbClr val="000000"/>
              </a:solidFill>
              <a:latin typeface="Tw Cen MT Condensed" panose="020B0606020104020203" pitchFamily="34" charset="0"/>
            </a:endParaRPr>
          </a:p>
          <a:p>
            <a:r>
              <a:rPr lang="en-GB" sz="8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32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2592" y="1270969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CHAFFERS</a:t>
            </a:r>
            <a:r>
              <a:rPr lang="en-GB" sz="48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 CLASS STAFF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Monday and Tuesday – Mrs </a:t>
            </a:r>
            <a:r>
              <a:rPr lang="en-GB" sz="2800" b="0" i="0" u="none" strike="noStrike" baseline="0" dirty="0" err="1" smtClean="0">
                <a:solidFill>
                  <a:srgbClr val="000000"/>
                </a:solidFill>
                <a:latin typeface="Tw Cen MT" panose="020B0602020104020603" pitchFamily="34" charset="0"/>
              </a:rPr>
              <a:t>Chevallier</a:t>
            </a:r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Wednesday, Thursday and Friday – Mrs McAlpine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Mrs Simmons- Monday</a:t>
            </a:r>
            <a:r>
              <a:rPr lang="en-GB" sz="2800" b="0" i="0" u="none" strike="noStrike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and 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Friday</a:t>
            </a:r>
            <a:endParaRPr lang="en-GB" sz="2800" b="0" i="0" u="none" strike="noStrike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aseline="0" dirty="0" smtClean="0">
                <a:latin typeface="Tw Cen MT" panose="020B0602020104020603" pitchFamily="34" charset="0"/>
              </a:rPr>
              <a:t>Mrs</a:t>
            </a:r>
            <a:r>
              <a:rPr lang="en-GB" sz="2800" dirty="0" smtClean="0">
                <a:latin typeface="Tw Cen MT" panose="020B0602020104020603" pitchFamily="34" charset="0"/>
              </a:rPr>
              <a:t> </a:t>
            </a:r>
            <a:r>
              <a:rPr lang="en-GB" sz="2800" dirty="0" err="1">
                <a:latin typeface="Tw Cen MT" panose="020B0602020104020603" pitchFamily="34" charset="0"/>
              </a:rPr>
              <a:t>Kolisnyk</a:t>
            </a:r>
            <a:r>
              <a:rPr lang="en-GB" sz="2800" dirty="0" smtClean="0">
                <a:latin typeface="Tw Cen MT" panose="020B0602020104020603" pitchFamily="34" charset="0"/>
              </a:rPr>
              <a:t>-Tuesday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, Wednesday and Thursday</a:t>
            </a:r>
          </a:p>
          <a:p>
            <a:r>
              <a:rPr lang="en-US" sz="2800" b="0" i="0" u="none" strike="noStrike" baseline="0" dirty="0" err="1" smtClean="0">
                <a:solidFill>
                  <a:srgbClr val="000000"/>
                </a:solidFill>
                <a:latin typeface="Tw Cen MT" panose="020B0602020104020603" pitchFamily="34" charset="0"/>
              </a:rPr>
              <a:t>Mrs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2800" b="0" i="0" u="none" strike="noStrike" baseline="0" dirty="0" err="1" smtClean="0">
                <a:solidFill>
                  <a:srgbClr val="000000"/>
                </a:solidFill>
                <a:latin typeface="Tw Cen MT" panose="020B0602020104020603" pitchFamily="34" charset="0"/>
              </a:rPr>
              <a:t>Arturi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-</a:t>
            </a:r>
            <a:r>
              <a:rPr lang="en-US" sz="2800" b="0" i="0" u="none" strike="noStrike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PPA cover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1648" y="1234688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ROUTINES 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Orange book, </a:t>
            </a:r>
            <a:r>
              <a:rPr lang="en-GB" sz="28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coat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, water bottles every day please.</a:t>
            </a:r>
          </a:p>
          <a:p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Pencil </a:t>
            </a:r>
            <a:r>
              <a:rPr lang="en-US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case- scissors, glue (small enough to fit in tray).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PE- Tuesday and Friday .</a:t>
            </a:r>
          </a:p>
          <a:p>
            <a:r>
              <a:rPr lang="en-GB" sz="2800" dirty="0">
                <a:solidFill>
                  <a:srgbClr val="000000"/>
                </a:solidFill>
                <a:latin typeface="Tw Cen MT" panose="020B0602020104020603" pitchFamily="34" charset="0"/>
              </a:rPr>
              <a:t>Independence – encourage your child to be responsible for their belongings and organise themselves </a:t>
            </a:r>
            <a:endParaRPr lang="en-GB" sz="280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latin typeface="Tw Cen MT" panose="020B0602020104020603" pitchFamily="34" charset="0"/>
              </a:rPr>
              <a:t>Concerns – don’t wait please talk to us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lang="en-GB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005" y="216098"/>
            <a:ext cx="9299913" cy="640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52672"/>
              </p:ext>
            </p:extLst>
          </p:nvPr>
        </p:nvGraphicFramePr>
        <p:xfrm>
          <a:off x="334850" y="437884"/>
          <a:ext cx="7829436" cy="5621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Year </a:t>
                      </a:r>
                      <a:r>
                        <a:rPr lang="en-GB" sz="1800" u="none" strike="noStrike" dirty="0" smtClean="0">
                          <a:effectLst/>
                        </a:rPr>
                        <a:t>1 and 2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AUTUMN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2023-4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and me </a:t>
                      </a:r>
                    </a:p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Superheroes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>
                          <a:effectLst/>
                        </a:rPr>
                        <a:t>Science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 smtClean="0">
                          <a:effectLst/>
                        </a:rPr>
                        <a:t>Animals</a:t>
                      </a:r>
                      <a:r>
                        <a:rPr lang="en-GB" sz="1200" u="none" strike="noStrike" baseline="0" dirty="0" smtClean="0">
                          <a:effectLst/>
                        </a:rPr>
                        <a:t> including Humans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>
                          <a:effectLst/>
                        </a:rPr>
                        <a:t>Computing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 smtClean="0">
                          <a:effectLst/>
                        </a:rPr>
                        <a:t>Digital Literacy-online safety</a:t>
                      </a:r>
                    </a:p>
                    <a:p>
                      <a:pPr algn="ctr" fontAlgn="ctr"/>
                      <a:r>
                        <a:rPr lang="en-GB" sz="1200" u="none" strike="noStrike" dirty="0" smtClean="0">
                          <a:effectLst/>
                        </a:rPr>
                        <a:t>Maze explorers</a:t>
                      </a: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>
                          <a:effectLst/>
                        </a:rPr>
                        <a:t>History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Florence Nightingale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5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Geography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baseline="0" dirty="0" smtClean="0">
                          <a:effectLst/>
                        </a:rPr>
                        <a:t>Maps and 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3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>
                          <a:effectLst/>
                        </a:rPr>
                        <a:t>Art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 smtClean="0">
                          <a:effectLst/>
                        </a:rPr>
                        <a:t>Self portraits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20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 smtClean="0">
                          <a:effectLst/>
                        </a:rPr>
                        <a:t>DT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 smtClean="0">
                          <a:effectLst/>
                        </a:rPr>
                        <a:t>Textiles-making and evaluating a Christmas decoration</a:t>
                      </a: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7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PE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 Building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Fundamentals</a:t>
                      </a: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35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>
                          <a:effectLst/>
                        </a:rPr>
                        <a:t>RE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Hinduism- creation stories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Christianity-Incarnation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77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Music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Singing games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Nativity.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78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PHSE</a:t>
                      </a:r>
                      <a:endParaRPr lang="en-GB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‘Get Heartsmart’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‘ Don’t forget to let love in’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8627">
                <a:tc>
                  <a:txBody>
                    <a:bodyPr/>
                    <a:lstStyle/>
                    <a:p>
                      <a:pPr algn="ctr" fontAlgn="t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0" marR="7940" marT="794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296" y="1412109"/>
            <a:ext cx="6096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ASSESSMENT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Benchmarking</a:t>
            </a:r>
          </a:p>
          <a:p>
            <a:endParaRPr lang="en-GB" sz="280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Track- Ongoing </a:t>
            </a:r>
            <a:r>
              <a:rPr lang="en-GB" sz="2800" dirty="0">
                <a:solidFill>
                  <a:srgbClr val="000000"/>
                </a:solidFill>
                <a:latin typeface="Tw Cen MT" panose="020B0602020104020603" pitchFamily="34" charset="0"/>
              </a:rPr>
              <a:t>assessment against milestones</a:t>
            </a:r>
          </a:p>
          <a:p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Parent’s evening </a:t>
            </a:r>
          </a:p>
          <a:p>
            <a:endParaRPr lang="en-US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SATs for Y2s- Teacher assessment 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4754" y="0"/>
            <a:ext cx="512700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HOMEWORK </a:t>
            </a:r>
          </a:p>
          <a:p>
            <a:r>
              <a:rPr lang="en-GB" sz="2800" b="1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Reading</a:t>
            </a:r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- </a:t>
            </a:r>
            <a:r>
              <a:rPr lang="en-GB" sz="2800" dirty="0"/>
              <a:t> </a:t>
            </a:r>
            <a:r>
              <a:rPr lang="en-GB" sz="2800" dirty="0" smtClean="0"/>
              <a:t>Recorded in orange reading, spelling and vocabulary journal.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="1" i="0" u="none" strike="noStrike" baseline="0" dirty="0" smtClean="0">
                <a:latin typeface="Tw Cen MT" panose="020B0602020104020603" pitchFamily="34" charset="0"/>
              </a:rPr>
              <a:t>Spellings</a:t>
            </a:r>
            <a:r>
              <a:rPr lang="en-GB" sz="2800" b="0" i="0" u="none" strike="noStrike" baseline="0" dirty="0" smtClean="0">
                <a:latin typeface="Tw Cen MT" panose="020B0602020104020603" pitchFamily="34" charset="0"/>
              </a:rPr>
              <a:t>  -</a:t>
            </a:r>
            <a:r>
              <a:rPr lang="en-GB" sz="2800" dirty="0" smtClean="0"/>
              <a:t> From Spelling Shed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Number bond pond 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tested on Fridays- level in orange book.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="1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My Maths </a:t>
            </a:r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– Set</a:t>
            </a:r>
            <a:r>
              <a:rPr lang="en-GB" sz="2800" b="0" i="0" u="none" strike="noStrike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on a Friday to be completed by the following Friday.</a:t>
            </a:r>
          </a:p>
          <a:p>
            <a:r>
              <a:rPr lang="en-GB" sz="2800" b="1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Handwriting</a:t>
            </a:r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- Letter-join log in.</a:t>
            </a:r>
          </a:p>
          <a:p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All logins in orange book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295" y="1064848"/>
            <a:ext cx="6096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WAYS TO HELP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Read the weekly newsletter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Try to make doctors/dentist/optician appointments after school or in the holidays </a:t>
            </a: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Encourage your child to do their homework as independently</a:t>
            </a:r>
            <a:r>
              <a:rPr lang="en-GB" sz="2800" b="0" i="0" u="none" strike="noStrike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as possible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Talk to us at the first sign of any </a:t>
            </a:r>
            <a:r>
              <a:rPr lang="en-GB" sz="2800" b="0" i="0" u="none" strike="noStrike" baseline="0" smtClean="0">
                <a:solidFill>
                  <a:srgbClr val="000000"/>
                </a:solidFill>
                <a:latin typeface="Tw Cen MT" panose="020B0602020104020603" pitchFamily="34" charset="0"/>
              </a:rPr>
              <a:t>problem </a:t>
            </a:r>
            <a:r>
              <a:rPr lang="en-GB" sz="2800" smtClean="0">
                <a:solidFill>
                  <a:srgbClr val="000000"/>
                </a:solidFill>
                <a:latin typeface="Tw Cen MT" panose="020B0602020104020603" pitchFamily="34" charset="0"/>
              </a:rPr>
              <a:t>Name </a:t>
            </a:r>
            <a:r>
              <a:rPr lang="en-GB" sz="2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everything</a:t>
            </a:r>
            <a:endParaRPr lang="en-GB" sz="2800" b="0" i="0" u="none" strike="noStrike" baseline="0" dirty="0" smtClean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2591" y="2465401"/>
            <a:ext cx="62505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0" i="0" u="none" strike="noStrike" baseline="0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THANK YOU FOR COMING </a:t>
            </a:r>
          </a:p>
          <a:p>
            <a:pPr algn="ctr"/>
            <a:r>
              <a:rPr lang="en-GB" sz="2800" b="0" i="0" u="none" strike="noStrike" baseline="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51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4701</TotalTime>
  <Words>276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</vt:lpstr>
      <vt:lpstr>Chaffers CLASS 2023-24 Welcome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McAlpine</dc:creator>
  <cp:lastModifiedBy>M Wythe</cp:lastModifiedBy>
  <cp:revision>117</cp:revision>
  <dcterms:created xsi:type="dcterms:W3CDTF">2018-09-05T16:06:39Z</dcterms:created>
  <dcterms:modified xsi:type="dcterms:W3CDTF">2023-09-19T12:15:17Z</dcterms:modified>
</cp:coreProperties>
</file>